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0555150-4541-4F36-8E86-E164C38C5C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D78258-FE4E-4A9B-A92B-3D4BF303BE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1EA7F8C-2124-4C9D-9214-17A0DEC1A5C9}" type="datetimeFigureOut">
              <a:rPr lang="pt-BR"/>
              <a:pPr>
                <a:defRPr/>
              </a:pPr>
              <a:t>26/08/2019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5B7E866D-96BD-4D44-8F34-BDF28C51D5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05F31418-D7A3-4AFF-BB3F-4391521B8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os estilos de texto Mestres
Segundo nível
Terceiro nível
Quarto nível
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13B4FA-CCB7-4AEB-94B8-33FBB23B8F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5C13F0-5A82-49F3-B0A5-E58CD1C61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74F063C-1480-4571-93CE-8362DC65F60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Imagem de Slide 1">
            <a:extLst>
              <a:ext uri="{FF2B5EF4-FFF2-40B4-BE49-F238E27FC236}">
                <a16:creationId xmlns:a16="http://schemas.microsoft.com/office/drawing/2014/main" id="{05644650-89E3-4C3D-9806-8BE8E8AE2E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Espaço Reservado para Anotações 2">
            <a:extLst>
              <a:ext uri="{FF2B5EF4-FFF2-40B4-BE49-F238E27FC236}">
                <a16:creationId xmlns:a16="http://schemas.microsoft.com/office/drawing/2014/main" id="{26338DF4-61CE-4590-87F8-3D521575E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9220" name="Espaço Reservado para Número de Slide 3">
            <a:extLst>
              <a:ext uri="{FF2B5EF4-FFF2-40B4-BE49-F238E27FC236}">
                <a16:creationId xmlns:a16="http://schemas.microsoft.com/office/drawing/2014/main" id="{618E821D-90EF-4FD7-8136-75BF12B97C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18FAE0-8B5C-420D-AABF-9488E5EEEA05}" type="slidenum">
              <a:rPr lang="pt-BR" altLang="pt-BR"/>
              <a:pPr>
                <a:spcBef>
                  <a:spcPct val="0"/>
                </a:spcBef>
              </a:pPr>
              <a:t>5</a:t>
            </a:fld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7">
            <a:extLst>
              <a:ext uri="{FF2B5EF4-FFF2-40B4-BE49-F238E27FC236}">
                <a16:creationId xmlns:a16="http://schemas.microsoft.com/office/drawing/2014/main" id="{C0084E49-57DC-4D29-B0B5-232BD6573D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5157192"/>
            <a:ext cx="6400800" cy="12485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C01278DE-FDEA-49FA-AB0B-7F5AB6BA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35D3A-AC6F-4323-9975-4F9EA31F06C2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E1F32FE9-8DA5-4A04-82C3-DC90FF9E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AB9B2531-5F99-4047-8443-296C6947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811D8C-B0BA-45FF-B6E3-128E26CDBC25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2788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292E61-CE7C-406C-97E6-8B83FC480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4F60F-0831-4A18-A73E-78BF7FE6FF3C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62FA2D-8C27-441D-AAFD-0E8002A5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08B295-1662-43BA-A111-E2B68C48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0EF62-E61A-467A-8CA8-8DB061F37F2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9441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0DEC96-7A5D-4613-AB18-1FD461E1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49382-ED28-4358-816F-6B9EEB1DD080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57D2C1-AA29-44E7-8CB5-2C8173AD5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20CEBC-5F63-457C-8D3E-937A8B03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5DA81-3078-4F1B-B3D3-7106857B469D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9422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D0A1A0-B4E5-49D0-9937-0ADE8554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41153-FB73-4EAF-AF12-86FC131D0E08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4B871C-A805-43A8-AB88-0BDFFB60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F6E125-A75E-45C9-A8A5-1ABD8F00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BEBD-D0F7-4DAC-A862-C34766FB638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49869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7921AD-F22F-48C1-96D5-61C3034A2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E8E2D-228B-4AA9-AD1B-7BF9AC28765C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5E06D3-4701-4E4D-9D82-A4B2D896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EC4934-1612-44AE-B4DB-C4EA5EA4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04F99F-02EA-4366-A156-B148004780F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7916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39F41F45-CD06-403D-A6D7-AD01EA86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789E6-43AA-4B81-944A-520D91123F76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F1802B77-7CAE-486F-A8A3-BAA7712E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F87A57E-CEFB-4A42-9DA0-5D4119E5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02F62-0B73-48F2-A7B6-A71F4F65C44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80871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F6B2EE3E-911F-4596-AD0D-AC817652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B62FA-FBFA-4B54-9E45-46C82574B567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303F8DEE-175A-42B4-B0F1-FB9331CB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07429096-F95A-4181-A0DE-A797472E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9AFB1-148C-42AA-AE66-C200722CE8C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5377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2CCA02C2-5893-4A77-B0E8-EA63477A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B6BA4F-976F-4466-9F6F-38DB71F5AD5C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C40FB26B-4F8C-4B5A-B0E9-A713C8369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01CD46EF-D325-4CDC-ABBA-D517E1BD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11E7C-691B-4380-9FDB-326AFF7F240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9849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5C456AD3-FCC5-4548-9180-AAB73B26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B1BDB-9A56-45A3-99E5-5528B9EFCF6E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8CBBCC69-C316-44E4-9B0A-09DFCE213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AF1D4724-30B2-4732-AE78-B6ADE237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9A6CE-BBBB-402A-BB04-CD04BE8B5B3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0275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F306409D-A9D0-4326-9C37-A4C53986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F1EE6-322A-46A1-B6E9-7EFECDA8DFCD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5D751D46-4443-46C2-A4F9-4DA66EBF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C4E35964-0471-4C3B-AF2C-98A7C268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33946-E919-4F63-BF61-06E5951819A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446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8CA076F4-C4AE-4FF8-B05F-FE2F2E42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C7504-397F-450A-9819-CA79997BF8E1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7CB36CDC-452F-4521-8493-FD34C77D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A1808B02-8C90-44F9-A7EE-9AA2E145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F8AFF-59C5-4B9D-AA67-B8F625DE85F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9859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7">
            <a:extLst>
              <a:ext uri="{FF2B5EF4-FFF2-40B4-BE49-F238E27FC236}">
                <a16:creationId xmlns:a16="http://schemas.microsoft.com/office/drawing/2014/main" id="{6C3C0582-9C6B-4CD0-99AC-121431909C3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ço Reservado para Título 1">
            <a:extLst>
              <a:ext uri="{FF2B5EF4-FFF2-40B4-BE49-F238E27FC236}">
                <a16:creationId xmlns:a16="http://schemas.microsoft.com/office/drawing/2014/main" id="{74262D60-AB30-4B1E-87B0-E398183D48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8" name="Espaço Reservado para Texto 2">
            <a:extLst>
              <a:ext uri="{FF2B5EF4-FFF2-40B4-BE49-F238E27FC236}">
                <a16:creationId xmlns:a16="http://schemas.microsoft.com/office/drawing/2014/main" id="{83159D51-D8D6-488D-9202-2C35C5F9547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E7EA1F-AC90-451D-A93A-3F0B8B977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E2E212B-5DD5-4928-AC3C-9EBE03E05E64}" type="datetimeFigureOut">
              <a:rPr lang="pt-BR" altLang="pt-BR"/>
              <a:pPr>
                <a:defRPr/>
              </a:pPr>
              <a:t>26/08/2019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351B7E-4066-43C4-8032-0E7F017BF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27C29A-F677-4B05-B5F0-5D412D1D4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91115E6-E750-4345-8644-29332D6962F3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:a16="http://schemas.microsoft.com/office/drawing/2014/main" id="{2A82EB92-AB9A-4A91-AD33-79C5A654A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26988"/>
            <a:ext cx="7772400" cy="1470026"/>
          </a:xfrm>
        </p:spPr>
        <p:txBody>
          <a:bodyPr/>
          <a:lstStyle/>
          <a:p>
            <a:pPr eaLnBrk="1" hangingPunct="1"/>
            <a:r>
              <a:rPr lang="pt-BR" altLang="pt-BR" b="1"/>
              <a:t>PROJETO FINAL</a:t>
            </a:r>
          </a:p>
        </p:txBody>
      </p:sp>
      <p:sp>
        <p:nvSpPr>
          <p:cNvPr id="4099" name="Subtítulo 2">
            <a:extLst>
              <a:ext uri="{FF2B5EF4-FFF2-40B4-BE49-F238E27FC236}">
                <a16:creationId xmlns:a16="http://schemas.microsoft.com/office/drawing/2014/main" id="{F44E7489-415A-4DBB-9E62-6FAA26A27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157788"/>
            <a:ext cx="6400800" cy="124777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pt-BR" altLang="pt-BR">
                <a:solidFill>
                  <a:srgbClr val="898989"/>
                </a:solidFill>
              </a:rPr>
              <a:t>Curso Técnico Integrado em Informática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4120B-834F-413E-8490-E56FA3FF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Trava</a:t>
            </a:r>
            <a:endParaRPr lang="en-GB" dirty="0"/>
          </a:p>
        </p:txBody>
      </p:sp>
      <p:pic>
        <p:nvPicPr>
          <p:cNvPr id="4" name="WhatsApp Video 2019-08-26 at 17.01.30">
            <a:hlinkClick r:id="" action="ppaction://media"/>
            <a:extLst>
              <a:ext uri="{FF2B5EF4-FFF2-40B4-BE49-F238E27FC236}">
                <a16:creationId xmlns:a16="http://schemas.microsoft.com/office/drawing/2014/main" id="{BD24BF8C-D69A-4688-9B03-5EEF56C1F0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15325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14567-6B83-40E7-A5D8-7E864D12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Leds</a:t>
            </a:r>
            <a:endParaRPr lang="en-GB" dirty="0"/>
          </a:p>
        </p:txBody>
      </p:sp>
      <p:pic>
        <p:nvPicPr>
          <p:cNvPr id="4" name="WhatsApp Video 2019-08-20 at 20.36.07">
            <a:hlinkClick r:id="" action="ppaction://media"/>
            <a:extLst>
              <a:ext uri="{FF2B5EF4-FFF2-40B4-BE49-F238E27FC236}">
                <a16:creationId xmlns:a16="http://schemas.microsoft.com/office/drawing/2014/main" id="{E62165D5-C7A6-40DA-AB7E-20330D56B7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7824" y="982769"/>
            <a:ext cx="2880320" cy="5237113"/>
          </a:xfrm>
        </p:spPr>
      </p:pic>
    </p:spTree>
    <p:extLst>
      <p:ext uri="{BB962C8B-B14F-4D97-AF65-F5344CB8AC3E}">
        <p14:creationId xmlns:p14="http://schemas.microsoft.com/office/powerpoint/2010/main" val="14206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>
            <a:extLst>
              <a:ext uri="{FF2B5EF4-FFF2-40B4-BE49-F238E27FC236}">
                <a16:creationId xmlns:a16="http://schemas.microsoft.com/office/drawing/2014/main" id="{05481BF9-A20D-4C34-8148-78DEC698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b="1"/>
              <a:t>Smart Bike</a:t>
            </a:r>
          </a:p>
        </p:txBody>
      </p:sp>
      <p:sp>
        <p:nvSpPr>
          <p:cNvPr id="5123" name="Content Placeholder 6">
            <a:extLst>
              <a:ext uri="{FF2B5EF4-FFF2-40B4-BE49-F238E27FC236}">
                <a16:creationId xmlns:a16="http://schemas.microsoft.com/office/drawing/2014/main" id="{4825A1F6-14E1-4951-9BB4-8B65680E5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spcBef>
                <a:spcPct val="50000"/>
              </a:spcBef>
            </a:pPr>
            <a:r>
              <a:rPr lang="pt-BR" altLang="pt-BR" b="1" dirty="0"/>
              <a:t>Integrantes: André </a:t>
            </a:r>
            <a:r>
              <a:rPr lang="pt-BR" altLang="pt-BR" b="1" dirty="0" err="1"/>
              <a:t>Gai</a:t>
            </a:r>
            <a:r>
              <a:rPr lang="pt-BR" altLang="pt-BR" b="1" dirty="0"/>
              <a:t>, Felipe Bochoski, Gabriel Oliveira, Matheus </a:t>
            </a:r>
            <a:r>
              <a:rPr lang="pt-BR" altLang="pt-BR" b="1" dirty="0" err="1"/>
              <a:t>Konopka</a:t>
            </a:r>
            <a:r>
              <a:rPr lang="pt-BR" altLang="pt-BR" b="1" dirty="0"/>
              <a:t>, Luiz Eduardo 4 B</a:t>
            </a:r>
          </a:p>
          <a:p>
            <a:pPr algn="ctr" eaLnBrk="1" hangingPunct="1">
              <a:spcBef>
                <a:spcPct val="50000"/>
              </a:spcBef>
            </a:pPr>
            <a:r>
              <a:rPr lang="pt-BR" altLang="pt-BR" b="1" dirty="0"/>
              <a:t>ORIENTADOR: </a:t>
            </a:r>
          </a:p>
          <a:p>
            <a:pPr algn="ctr" eaLnBrk="1" hangingPunct="1">
              <a:spcBef>
                <a:spcPct val="50000"/>
              </a:spcBef>
            </a:pPr>
            <a:r>
              <a:rPr lang="pt-BR" altLang="pt-BR" b="1" dirty="0"/>
              <a:t>Arthur Franco, Fabio </a:t>
            </a:r>
            <a:r>
              <a:rPr lang="pt-BR" altLang="pt-BR" b="1" dirty="0" err="1"/>
              <a:t>Bettio</a:t>
            </a:r>
            <a:endParaRPr lang="pt-BR" altLang="pt-BR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>
            <a:extLst>
              <a:ext uri="{FF2B5EF4-FFF2-40B4-BE49-F238E27FC236}">
                <a16:creationId xmlns:a16="http://schemas.microsoft.com/office/drawing/2014/main" id="{CE26A56B-F408-461C-96F3-9232A752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Tema</a:t>
            </a:r>
            <a:endParaRPr lang="en-US" altLang="pt-BR" b="1"/>
          </a:p>
        </p:txBody>
      </p:sp>
      <p:sp>
        <p:nvSpPr>
          <p:cNvPr id="6147" name="Content Placeholder 6">
            <a:extLst>
              <a:ext uri="{FF2B5EF4-FFF2-40B4-BE49-F238E27FC236}">
                <a16:creationId xmlns:a16="http://schemas.microsoft.com/office/drawing/2014/main" id="{772BDD71-AA51-4760-9B7F-CA1B2DF00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en-US" altLang="pt-BR" dirty="0" err="1"/>
              <a:t>Criação</a:t>
            </a:r>
            <a:r>
              <a:rPr lang="en-US" altLang="pt-BR" dirty="0"/>
              <a:t> de gadgets para a Bicicleta;</a:t>
            </a:r>
          </a:p>
          <a:p>
            <a:r>
              <a:rPr lang="en-US" altLang="pt-BR" dirty="0" err="1"/>
              <a:t>Velocímetro</a:t>
            </a:r>
            <a:r>
              <a:rPr lang="en-US" altLang="pt-BR" dirty="0"/>
              <a:t>;</a:t>
            </a:r>
          </a:p>
          <a:p>
            <a:r>
              <a:rPr lang="en-US" altLang="pt-BR" dirty="0" err="1"/>
              <a:t>Sinalização</a:t>
            </a:r>
            <a:r>
              <a:rPr lang="en-US" altLang="pt-BR" dirty="0"/>
              <a:t>;</a:t>
            </a:r>
          </a:p>
          <a:p>
            <a:r>
              <a:rPr lang="en-US" altLang="pt-BR" dirty="0" err="1"/>
              <a:t>Trava</a:t>
            </a:r>
            <a:r>
              <a:rPr lang="en-US" altLang="pt-BR" dirty="0"/>
              <a:t>;</a:t>
            </a:r>
          </a:p>
          <a:p>
            <a:r>
              <a:rPr lang="en-US" altLang="pt-BR" dirty="0"/>
              <a:t>Site.</a:t>
            </a:r>
          </a:p>
          <a:p>
            <a:pPr marL="0" indent="0" algn="just" eaLnBrk="1" hangingPunct="1">
              <a:buNone/>
            </a:pPr>
            <a:endParaRPr lang="en-US" alt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1AC6D65-825A-4E69-9C0A-F61655B245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88970" y="2790825"/>
            <a:ext cx="276606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46CF47E-A800-4A8A-AD4F-B8E3432C51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55030" y="2790825"/>
            <a:ext cx="2759075" cy="127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565C572-45C1-4C57-AC5D-FB081B25DEF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18" y="4063365"/>
            <a:ext cx="2781300" cy="12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>
            <a:extLst>
              <a:ext uri="{FF2B5EF4-FFF2-40B4-BE49-F238E27FC236}">
                <a16:creationId xmlns:a16="http://schemas.microsoft.com/office/drawing/2014/main" id="{DEEAD379-376A-4C5E-AC25-44600215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Problema</a:t>
            </a:r>
            <a:endParaRPr lang="en-US" altLang="pt-BR" b="1"/>
          </a:p>
        </p:txBody>
      </p:sp>
      <p:sp>
        <p:nvSpPr>
          <p:cNvPr id="7171" name="Content Placeholder 6">
            <a:extLst>
              <a:ext uri="{FF2B5EF4-FFF2-40B4-BE49-F238E27FC236}">
                <a16:creationId xmlns:a16="http://schemas.microsoft.com/office/drawing/2014/main" id="{DA651DB9-525F-4F96-8012-032A33A1A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pt-BR" dirty="0"/>
              <a:t>Falta de </a:t>
            </a:r>
            <a:r>
              <a:rPr lang="en-US" altLang="pt-BR" dirty="0" err="1"/>
              <a:t>espaços</a:t>
            </a:r>
            <a:r>
              <a:rPr lang="en-US" altLang="pt-BR" dirty="0"/>
              <a:t>;</a:t>
            </a:r>
          </a:p>
          <a:p>
            <a:pPr eaLnBrk="1" hangingPunct="1"/>
            <a:r>
              <a:rPr lang="en-US" altLang="pt-BR" dirty="0"/>
              <a:t>Falta de </a:t>
            </a:r>
            <a:r>
              <a:rPr lang="en-US" altLang="pt-BR" dirty="0" err="1"/>
              <a:t>sinalização</a:t>
            </a:r>
            <a:r>
              <a:rPr lang="en-US" altLang="pt-BR" dirty="0"/>
              <a:t>;</a:t>
            </a:r>
          </a:p>
          <a:p>
            <a:pPr eaLnBrk="1" hangingPunct="1"/>
            <a:r>
              <a:rPr lang="en-US" altLang="pt-BR" dirty="0"/>
              <a:t>Falta de </a:t>
            </a:r>
            <a:r>
              <a:rPr lang="en-US" altLang="pt-BR" dirty="0" err="1"/>
              <a:t>seguran</a:t>
            </a:r>
            <a:r>
              <a:rPr lang="pt-BR" altLang="pt-BR" dirty="0" err="1"/>
              <a:t>ça</a:t>
            </a:r>
            <a:r>
              <a:rPr lang="pt-BR" altLang="pt-BR" dirty="0"/>
              <a:t> com os ciclistas;</a:t>
            </a:r>
            <a:endParaRPr lang="en-US" altLang="pt-BR" dirty="0"/>
          </a:p>
          <a:p>
            <a:pPr eaLnBrk="1" hangingPunct="1"/>
            <a:r>
              <a:rPr lang="en-US" altLang="pt-BR" dirty="0" err="1"/>
              <a:t>Acidentes</a:t>
            </a:r>
            <a:r>
              <a:rPr lang="en-US" altLang="pt-BR" dirty="0"/>
              <a:t> com outros </a:t>
            </a:r>
            <a:r>
              <a:rPr lang="en-US" altLang="pt-BR" dirty="0" err="1"/>
              <a:t>meios</a:t>
            </a:r>
            <a:r>
              <a:rPr lang="en-US" altLang="pt-BR" dirty="0"/>
              <a:t> de </a:t>
            </a:r>
            <a:r>
              <a:rPr lang="en-US" altLang="pt-BR" dirty="0" err="1"/>
              <a:t>transporte</a:t>
            </a:r>
            <a:r>
              <a:rPr lang="en-US" altLang="pt-BR" dirty="0"/>
              <a:t>.</a:t>
            </a:r>
          </a:p>
          <a:p>
            <a:pPr marL="0" indent="0" eaLnBrk="1" hangingPunct="1">
              <a:buNone/>
            </a:pPr>
            <a:endParaRPr lang="en-US" alt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>
            <a:extLst>
              <a:ext uri="{FF2B5EF4-FFF2-40B4-BE49-F238E27FC236}">
                <a16:creationId xmlns:a16="http://schemas.microsoft.com/office/drawing/2014/main" id="{0599AD79-FE74-4814-BA36-0C79A752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/>
              <a:t>Justificativa</a:t>
            </a:r>
            <a:endParaRPr lang="en-US" altLang="pt-BR" b="1" dirty="0"/>
          </a:p>
        </p:txBody>
      </p:sp>
      <p:sp>
        <p:nvSpPr>
          <p:cNvPr id="8195" name="Content Placeholder 6">
            <a:extLst>
              <a:ext uri="{FF2B5EF4-FFF2-40B4-BE49-F238E27FC236}">
                <a16:creationId xmlns:a16="http://schemas.microsoft.com/office/drawing/2014/main" id="{3A185AF8-0DF6-4F28-A73E-FA608418F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dirty="0" err="1"/>
              <a:t>Tornar</a:t>
            </a:r>
            <a:r>
              <a:rPr lang="en-US" dirty="0"/>
              <a:t> a </a:t>
            </a:r>
            <a:r>
              <a:rPr lang="en-US" dirty="0" err="1"/>
              <a:t>bicicleta</a:t>
            </a:r>
            <a:r>
              <a:rPr lang="en-US" dirty="0"/>
              <a:t>, um  </a:t>
            </a:r>
            <a:r>
              <a:rPr lang="en-US" dirty="0" err="1"/>
              <a:t>meio</a:t>
            </a:r>
            <a:r>
              <a:rPr lang="en-US" dirty="0"/>
              <a:t> de </a:t>
            </a:r>
            <a:r>
              <a:rPr lang="en-US" dirty="0" err="1"/>
              <a:t>transporte</a:t>
            </a:r>
            <a:r>
              <a:rPr lang="en-US" dirty="0"/>
              <a:t> </a:t>
            </a:r>
            <a:r>
              <a:rPr lang="en-US" dirty="0" err="1"/>
              <a:t>seguro</a:t>
            </a:r>
            <a:r>
              <a:rPr lang="en-US" dirty="0"/>
              <a:t> e </a:t>
            </a:r>
            <a:r>
              <a:rPr lang="en-US" dirty="0" err="1"/>
              <a:t>viável</a:t>
            </a:r>
            <a:r>
              <a:rPr lang="en-US" dirty="0"/>
              <a:t>.</a:t>
            </a:r>
          </a:p>
          <a:p>
            <a:pPr marL="0" indent="0" algn="just" eaLnBrk="1" hangingPunct="1">
              <a:buNone/>
            </a:pPr>
            <a:r>
              <a:rPr lang="en-US" altLang="pt-BR" dirty="0"/>
              <a:t> </a:t>
            </a:r>
          </a:p>
        </p:txBody>
      </p:sp>
      <p:pic>
        <p:nvPicPr>
          <p:cNvPr id="4" name="Imagem 3" descr="grafico-motivosdousobike">
            <a:extLst>
              <a:ext uri="{FF2B5EF4-FFF2-40B4-BE49-F238E27FC236}">
                <a16:creationId xmlns:a16="http://schemas.microsoft.com/office/drawing/2014/main" id="{9AD0A0BE-C1D9-4E70-B456-B91CB4227A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2"/>
            <a:ext cx="7056784" cy="384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m para pollution by cars graphic">
            <a:extLst>
              <a:ext uri="{FF2B5EF4-FFF2-40B4-BE49-F238E27FC236}">
                <a16:creationId xmlns:a16="http://schemas.microsoft.com/office/drawing/2014/main" id="{2FC2B90A-68AE-4197-ADB0-229989E98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9080"/>
            <a:ext cx="4784227" cy="219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3">
            <a:extLst>
              <a:ext uri="{FF2B5EF4-FFF2-40B4-BE49-F238E27FC236}">
                <a16:creationId xmlns:a16="http://schemas.microsoft.com/office/drawing/2014/main" id="{6D94C248-21C1-4B51-BE30-89AC5DCB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/>
              <a:t>Objetivo Geral</a:t>
            </a:r>
            <a:endParaRPr lang="en-US" altLang="pt-BR" b="1" dirty="0"/>
          </a:p>
        </p:txBody>
      </p:sp>
      <p:sp>
        <p:nvSpPr>
          <p:cNvPr id="10243" name="Content Placeholder 6">
            <a:extLst>
              <a:ext uri="{FF2B5EF4-FFF2-40B4-BE49-F238E27FC236}">
                <a16:creationId xmlns:a16="http://schemas.microsoft.com/office/drawing/2014/main" id="{D7ADFACB-BDE5-4BA1-8FA5-AD3EDD128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640567"/>
          </a:xfrm>
        </p:spPr>
        <p:txBody>
          <a:bodyPr/>
          <a:lstStyle/>
          <a:p>
            <a:r>
              <a:rPr lang="en-US" altLang="pt-BR" dirty="0" err="1"/>
              <a:t>Incentivo</a:t>
            </a:r>
            <a:r>
              <a:rPr lang="en-US" altLang="pt-BR" dirty="0"/>
              <a:t> </a:t>
            </a:r>
            <a:r>
              <a:rPr lang="en-US" altLang="pt-BR" dirty="0" err="1"/>
              <a:t>ao</a:t>
            </a:r>
            <a:r>
              <a:rPr lang="en-US" altLang="pt-BR" dirty="0"/>
              <a:t> </a:t>
            </a:r>
            <a:r>
              <a:rPr lang="en-US" altLang="pt-BR" dirty="0" err="1"/>
              <a:t>uso</a:t>
            </a:r>
            <a:r>
              <a:rPr lang="en-US" altLang="pt-BR" dirty="0"/>
              <a:t> da Bicicleta;</a:t>
            </a:r>
          </a:p>
          <a:p>
            <a:r>
              <a:rPr lang="en-US" altLang="pt-BR" dirty="0" err="1"/>
              <a:t>Melhorar</a:t>
            </a:r>
            <a:r>
              <a:rPr lang="en-US" altLang="pt-BR" dirty="0"/>
              <a:t> a </a:t>
            </a:r>
            <a:r>
              <a:rPr lang="en-US" altLang="pt-BR" dirty="0" err="1"/>
              <a:t>saúde</a:t>
            </a:r>
            <a:r>
              <a:rPr lang="en-US" altLang="pt-BR" dirty="0"/>
              <a:t>;</a:t>
            </a:r>
          </a:p>
          <a:p>
            <a:r>
              <a:rPr lang="en-US" altLang="pt-BR" dirty="0" err="1"/>
              <a:t>Evitar</a:t>
            </a:r>
            <a:r>
              <a:rPr lang="en-US" altLang="pt-BR" dirty="0"/>
              <a:t> </a:t>
            </a:r>
            <a:r>
              <a:rPr lang="en-US" altLang="pt-BR" dirty="0" err="1"/>
              <a:t>acidentes</a:t>
            </a:r>
            <a:r>
              <a:rPr lang="en-US" altLang="pt-BR" dirty="0"/>
              <a:t> e </a:t>
            </a:r>
            <a:r>
              <a:rPr lang="en-US" altLang="pt-BR" dirty="0" err="1"/>
              <a:t>furtos</a:t>
            </a:r>
            <a:r>
              <a:rPr lang="en-US" altLang="pt-BR" dirty="0"/>
              <a:t>;</a:t>
            </a:r>
          </a:p>
          <a:p>
            <a:r>
              <a:rPr lang="en-US" altLang="pt-BR" dirty="0" err="1"/>
              <a:t>Diminuir</a:t>
            </a:r>
            <a:r>
              <a:rPr lang="en-US" altLang="pt-BR" dirty="0"/>
              <a:t> a </a:t>
            </a:r>
            <a:r>
              <a:rPr lang="en-US" altLang="pt-BR" dirty="0" err="1"/>
              <a:t>poluição</a:t>
            </a:r>
            <a:r>
              <a:rPr lang="en-US" altLang="pt-BR" dirty="0"/>
              <a:t>. </a:t>
            </a:r>
          </a:p>
          <a:p>
            <a:pPr marL="0" indent="0" algn="ctr">
              <a:buNone/>
            </a:pPr>
            <a:r>
              <a:rPr lang="en-US" altLang="pt-BR" sz="2400" dirty="0" err="1"/>
              <a:t>Niveís</a:t>
            </a:r>
            <a:r>
              <a:rPr lang="en-US" altLang="pt-BR" sz="2400" dirty="0"/>
              <a:t> de </a:t>
            </a:r>
            <a:r>
              <a:rPr lang="en-US" altLang="pt-BR" sz="2400" dirty="0" err="1"/>
              <a:t>polui</a:t>
            </a:r>
            <a:r>
              <a:rPr lang="pt-BR" altLang="pt-BR" sz="2400" dirty="0" err="1"/>
              <a:t>ção</a:t>
            </a:r>
            <a:r>
              <a:rPr lang="pt-BR" altLang="pt-BR" sz="2400" dirty="0"/>
              <a:t> emitidos</a:t>
            </a:r>
            <a:endParaRPr lang="en-US" altLang="pt-BR" sz="2400" dirty="0"/>
          </a:p>
          <a:p>
            <a:pPr marL="0" indent="0" algn="just" eaLnBrk="1" hangingPunct="1">
              <a:buNone/>
            </a:pPr>
            <a:r>
              <a:rPr lang="en-US" altLang="pt-BR" dirty="0"/>
              <a:t>  </a:t>
            </a:r>
          </a:p>
          <a:p>
            <a:pPr marL="0" indent="0" algn="just" eaLnBrk="1" hangingPunct="1">
              <a:buNone/>
            </a:pPr>
            <a:endParaRPr lang="en-US" altLang="pt-BR" dirty="0"/>
          </a:p>
          <a:p>
            <a:pPr marL="0" indent="0" algn="just" eaLnBrk="1" hangingPunct="1">
              <a:buNone/>
            </a:pPr>
            <a:endParaRPr lang="en-US" alt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>
            <a:extLst>
              <a:ext uri="{FF2B5EF4-FFF2-40B4-BE49-F238E27FC236}">
                <a16:creationId xmlns:a16="http://schemas.microsoft.com/office/drawing/2014/main" id="{AB8EF408-DAA0-41F5-8DBE-047E6513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Objetivos Específicos</a:t>
            </a:r>
            <a:endParaRPr lang="en-US" altLang="pt-BR" b="1"/>
          </a:p>
        </p:txBody>
      </p:sp>
      <p:sp>
        <p:nvSpPr>
          <p:cNvPr id="11267" name="Content Placeholder 6">
            <a:extLst>
              <a:ext uri="{FF2B5EF4-FFF2-40B4-BE49-F238E27FC236}">
                <a16:creationId xmlns:a16="http://schemas.microsoft.com/office/drawing/2014/main" id="{42AC9FE0-8BB2-44D2-A7E3-F1B379C58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pt-BR" dirty="0" err="1"/>
              <a:t>Facilitar</a:t>
            </a:r>
            <a:r>
              <a:rPr lang="en-US" altLang="pt-BR" dirty="0"/>
              <a:t> o </a:t>
            </a:r>
            <a:r>
              <a:rPr lang="en-US" altLang="pt-BR" dirty="0" err="1"/>
              <a:t>sinalizamento</a:t>
            </a:r>
            <a:r>
              <a:rPr lang="en-US" altLang="pt-BR" dirty="0"/>
              <a:t> das </a:t>
            </a:r>
            <a:r>
              <a:rPr lang="en-US" altLang="pt-BR" dirty="0" err="1"/>
              <a:t>bicicletas</a:t>
            </a:r>
            <a:r>
              <a:rPr lang="en-US" altLang="pt-BR" dirty="0"/>
              <a:t> com o </a:t>
            </a:r>
            <a:r>
              <a:rPr lang="en-US" altLang="pt-BR" dirty="0" err="1"/>
              <a:t>uso</a:t>
            </a:r>
            <a:r>
              <a:rPr lang="en-US" altLang="pt-BR" dirty="0"/>
              <a:t> da led; </a:t>
            </a:r>
          </a:p>
          <a:p>
            <a:pPr eaLnBrk="1" hangingPunct="1"/>
            <a:r>
              <a:rPr lang="en-US" altLang="pt-BR" dirty="0" err="1"/>
              <a:t>Aumentar</a:t>
            </a:r>
            <a:r>
              <a:rPr lang="en-US" altLang="pt-BR" dirty="0"/>
              <a:t> a </a:t>
            </a:r>
            <a:r>
              <a:rPr lang="en-US" altLang="pt-BR" dirty="0" err="1"/>
              <a:t>segurança</a:t>
            </a:r>
            <a:r>
              <a:rPr lang="en-US" altLang="pt-BR" dirty="0"/>
              <a:t> da Bicicleta com o </a:t>
            </a:r>
            <a:r>
              <a:rPr lang="en-US" altLang="pt-BR" dirty="0" err="1"/>
              <a:t>uso</a:t>
            </a:r>
            <a:r>
              <a:rPr lang="en-US" altLang="pt-BR" dirty="0"/>
              <a:t> da </a:t>
            </a:r>
            <a:r>
              <a:rPr lang="en-US" altLang="pt-BR" dirty="0" err="1"/>
              <a:t>trava</a:t>
            </a:r>
            <a:r>
              <a:rPr lang="en-US" altLang="pt-BR" dirty="0"/>
              <a:t>;  </a:t>
            </a:r>
          </a:p>
          <a:p>
            <a:pPr eaLnBrk="1" hangingPunct="1"/>
            <a:r>
              <a:rPr lang="en-US" altLang="pt-BR" dirty="0" err="1"/>
              <a:t>Deixar</a:t>
            </a:r>
            <a:r>
              <a:rPr lang="en-US" altLang="pt-BR" dirty="0"/>
              <a:t> a </a:t>
            </a:r>
            <a:r>
              <a:rPr lang="en-US" altLang="pt-BR" dirty="0" err="1"/>
              <a:t>bicicleta</a:t>
            </a:r>
            <a:r>
              <a:rPr lang="en-US" altLang="pt-BR" dirty="0"/>
              <a:t> “</a:t>
            </a:r>
            <a:r>
              <a:rPr lang="en-US" altLang="pt-BR" dirty="0" err="1"/>
              <a:t>inteligente</a:t>
            </a:r>
            <a:r>
              <a:rPr lang="en-US" altLang="pt-BR" dirty="0"/>
              <a:t>” com </a:t>
            </a:r>
            <a:r>
              <a:rPr lang="en-US" altLang="pt-BR" dirty="0" err="1"/>
              <a:t>os</a:t>
            </a:r>
            <a:r>
              <a:rPr lang="en-US" altLang="pt-BR" dirty="0"/>
              <a:t> gadgets.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3">
            <a:extLst>
              <a:ext uri="{FF2B5EF4-FFF2-40B4-BE49-F238E27FC236}">
                <a16:creationId xmlns:a16="http://schemas.microsoft.com/office/drawing/2014/main" id="{B98C012A-63D5-40BE-8755-BB3ACBDA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1143000"/>
          </a:xfrm>
        </p:spPr>
        <p:txBody>
          <a:bodyPr/>
          <a:lstStyle/>
          <a:p>
            <a:pPr eaLnBrk="1" hangingPunct="1"/>
            <a:r>
              <a:rPr lang="pt-BR" altLang="pt-BR" dirty="0"/>
              <a:t>Metodologia</a:t>
            </a:r>
            <a:endParaRPr lang="en-US" altLang="pt-BR" b="1" dirty="0"/>
          </a:p>
        </p:txBody>
      </p:sp>
      <p:sp>
        <p:nvSpPr>
          <p:cNvPr id="12291" name="Content Placeholder 6">
            <a:extLst>
              <a:ext uri="{FF2B5EF4-FFF2-40B4-BE49-F238E27FC236}">
                <a16:creationId xmlns:a16="http://schemas.microsoft.com/office/drawing/2014/main" id="{E8D0436D-B1F5-4F17-B083-A598BD7E8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pt-BR" dirty="0" err="1"/>
              <a:t>Explicativa</a:t>
            </a:r>
            <a:endParaRPr lang="en-US" altLang="pt-BR" dirty="0"/>
          </a:p>
          <a:p>
            <a:pPr eaLnBrk="1" hangingPunct="1"/>
            <a:r>
              <a:rPr lang="en-US" altLang="pt-BR" dirty="0"/>
              <a:t>1</a:t>
            </a:r>
            <a:r>
              <a:rPr lang="en-GB" dirty="0"/>
              <a:t>º</a:t>
            </a:r>
            <a:r>
              <a:rPr lang="en-US" altLang="pt-BR" dirty="0"/>
              <a:t> </a:t>
            </a:r>
            <a:r>
              <a:rPr lang="en-US" altLang="pt-BR" dirty="0" err="1"/>
              <a:t>passo</a:t>
            </a:r>
            <a:r>
              <a:rPr lang="en-US" altLang="pt-BR" dirty="0"/>
              <a:t>: </a:t>
            </a:r>
            <a:r>
              <a:rPr lang="en-US" altLang="pt-BR" dirty="0" err="1"/>
              <a:t>Pesquisa</a:t>
            </a:r>
            <a:r>
              <a:rPr lang="en-US" altLang="pt-BR" dirty="0"/>
              <a:t> de </a:t>
            </a:r>
            <a:r>
              <a:rPr lang="en-US" altLang="pt-BR" dirty="0" err="1"/>
              <a:t>projetos</a:t>
            </a:r>
            <a:r>
              <a:rPr lang="en-US" altLang="pt-BR" dirty="0"/>
              <a:t> </a:t>
            </a:r>
            <a:r>
              <a:rPr lang="en-US" altLang="pt-BR" dirty="0" err="1"/>
              <a:t>inovadores</a:t>
            </a:r>
            <a:r>
              <a:rPr lang="en-US" altLang="pt-BR" dirty="0"/>
              <a:t> com Arduino;</a:t>
            </a:r>
          </a:p>
          <a:p>
            <a:pPr eaLnBrk="1" hangingPunct="1"/>
            <a:r>
              <a:rPr lang="en-US" altLang="pt-BR" dirty="0"/>
              <a:t>2</a:t>
            </a:r>
            <a:r>
              <a:rPr lang="en-GB" dirty="0"/>
              <a:t>º</a:t>
            </a:r>
            <a:r>
              <a:rPr lang="en-US" altLang="pt-BR" dirty="0"/>
              <a:t> </a:t>
            </a:r>
            <a:r>
              <a:rPr lang="en-US" altLang="pt-BR" dirty="0" err="1"/>
              <a:t>passo</a:t>
            </a:r>
            <a:r>
              <a:rPr lang="en-US" altLang="pt-BR" dirty="0"/>
              <a:t>: videos </a:t>
            </a:r>
            <a:r>
              <a:rPr lang="en-US" altLang="pt-BR" dirty="0" err="1"/>
              <a:t>sobre</a:t>
            </a:r>
            <a:r>
              <a:rPr lang="en-US" altLang="pt-BR" dirty="0"/>
              <a:t> </a:t>
            </a:r>
            <a:r>
              <a:rPr lang="en-US" altLang="pt-BR" dirty="0" err="1"/>
              <a:t>como</a:t>
            </a:r>
            <a:r>
              <a:rPr lang="en-US" altLang="pt-BR" dirty="0"/>
              <a:t> </a:t>
            </a:r>
            <a:r>
              <a:rPr lang="en-US" altLang="pt-BR" dirty="0" err="1"/>
              <a:t>fazer</a:t>
            </a:r>
            <a:r>
              <a:rPr lang="en-US" altLang="pt-BR" dirty="0"/>
              <a:t> </a:t>
            </a:r>
            <a:r>
              <a:rPr lang="en-US" altLang="pt-BR" dirty="0" err="1"/>
              <a:t>os</a:t>
            </a:r>
            <a:r>
              <a:rPr lang="en-US" altLang="pt-BR" dirty="0"/>
              <a:t> gadgets;</a:t>
            </a:r>
          </a:p>
          <a:p>
            <a:pPr eaLnBrk="1" hangingPunct="1"/>
            <a:r>
              <a:rPr lang="en-US" altLang="pt-BR" dirty="0"/>
              <a:t>3</a:t>
            </a:r>
            <a:r>
              <a:rPr lang="en-GB" dirty="0"/>
              <a:t>º</a:t>
            </a:r>
            <a:r>
              <a:rPr lang="en-US" altLang="pt-BR" dirty="0"/>
              <a:t> </a:t>
            </a:r>
            <a:r>
              <a:rPr lang="en-US" altLang="pt-BR" dirty="0" err="1"/>
              <a:t>passo</a:t>
            </a:r>
            <a:r>
              <a:rPr lang="en-US" altLang="pt-BR" dirty="0"/>
              <a:t>: </a:t>
            </a:r>
            <a:r>
              <a:rPr lang="en-US" altLang="pt-BR" dirty="0" err="1"/>
              <a:t>Compra</a:t>
            </a:r>
            <a:r>
              <a:rPr lang="en-US" altLang="pt-BR" dirty="0"/>
              <a:t> das </a:t>
            </a:r>
            <a:r>
              <a:rPr lang="en-US" altLang="pt-BR" dirty="0" err="1"/>
              <a:t>peças</a:t>
            </a:r>
            <a:r>
              <a:rPr lang="en-US" altLang="pt-BR" dirty="0"/>
              <a:t>;</a:t>
            </a:r>
          </a:p>
          <a:p>
            <a:pPr eaLnBrk="1" hangingPunct="1"/>
            <a:r>
              <a:rPr lang="en-US" altLang="pt-BR" dirty="0"/>
              <a:t>4</a:t>
            </a:r>
            <a:r>
              <a:rPr lang="en-GB" dirty="0"/>
              <a:t>º </a:t>
            </a:r>
            <a:r>
              <a:rPr lang="en-US" altLang="pt-BR" dirty="0" err="1"/>
              <a:t>passo</a:t>
            </a:r>
            <a:r>
              <a:rPr lang="en-US" altLang="pt-BR" dirty="0"/>
              <a:t>: </a:t>
            </a:r>
            <a:r>
              <a:rPr lang="en-US" altLang="pt-BR" dirty="0" err="1"/>
              <a:t>Montagem</a:t>
            </a:r>
            <a:r>
              <a:rPr lang="en-US" altLang="pt-BR" dirty="0"/>
              <a:t> e </a:t>
            </a:r>
            <a:r>
              <a:rPr lang="en-US" altLang="pt-BR" dirty="0" err="1"/>
              <a:t>programa</a:t>
            </a:r>
            <a:r>
              <a:rPr lang="pt-BR" altLang="pt-BR" dirty="0" err="1"/>
              <a:t>ção</a:t>
            </a:r>
            <a:r>
              <a:rPr lang="pt-BR" altLang="pt-BR" dirty="0"/>
              <a:t>.</a:t>
            </a:r>
            <a:endParaRPr lang="en-US" altLang="pt-BR" dirty="0"/>
          </a:p>
          <a:p>
            <a:pPr eaLnBrk="1" hangingPunct="1"/>
            <a:endParaRPr lang="en-US" alt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A8D7B-043F-48B1-B661-9395EA34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Velocímetro</a:t>
            </a:r>
            <a:endParaRPr lang="en-GB" dirty="0"/>
          </a:p>
        </p:txBody>
      </p:sp>
      <p:pic>
        <p:nvPicPr>
          <p:cNvPr id="4" name="WhatsApp Video 2019-08-26 at 17.01.29">
            <a:hlinkClick r:id="" action="ppaction://media"/>
            <a:extLst>
              <a:ext uri="{FF2B5EF4-FFF2-40B4-BE49-F238E27FC236}">
                <a16:creationId xmlns:a16="http://schemas.microsoft.com/office/drawing/2014/main" id="{FF9E90D0-E3DC-43C1-9ABC-E81AA5A4A2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384" y="1556792"/>
            <a:ext cx="8003232" cy="4401469"/>
          </a:xfrm>
        </p:spPr>
      </p:pic>
    </p:spTree>
    <p:extLst>
      <p:ext uri="{BB962C8B-B14F-4D97-AF65-F5344CB8AC3E}">
        <p14:creationId xmlns:p14="http://schemas.microsoft.com/office/powerpoint/2010/main" val="155971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187</Words>
  <Application>Microsoft Office PowerPoint</Application>
  <PresentationFormat>Apresentação na tela (4:3)</PresentationFormat>
  <Paragraphs>41</Paragraphs>
  <Slides>11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Calibri</vt:lpstr>
      <vt:lpstr>Tema do Office</vt:lpstr>
      <vt:lpstr>PROJETO FINAL</vt:lpstr>
      <vt:lpstr>Smart Bike</vt:lpstr>
      <vt:lpstr>Tema</vt:lpstr>
      <vt:lpstr>Problema</vt:lpstr>
      <vt:lpstr>Justificativa</vt:lpstr>
      <vt:lpstr>Objetivo Geral</vt:lpstr>
      <vt:lpstr>Objetivos Específicos</vt:lpstr>
      <vt:lpstr>Metodologia</vt:lpstr>
      <vt:lpstr>Velocímetro</vt:lpstr>
      <vt:lpstr>Trava</vt:lpstr>
      <vt:lpstr>Leds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colle</dc:creator>
  <cp:lastModifiedBy>Felipe Bochoski</cp:lastModifiedBy>
  <cp:revision>42</cp:revision>
  <dcterms:created xsi:type="dcterms:W3CDTF">2012-05-23T13:48:53Z</dcterms:created>
  <dcterms:modified xsi:type="dcterms:W3CDTF">2019-08-26T23:58:57Z</dcterms:modified>
</cp:coreProperties>
</file>